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9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hyperlink" Target="https://github.com/MaximilianoSanLa/ST0245-002-MaxiS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fif"/><Relationship Id="rId5" Type="http://schemas.openxmlformats.org/officeDocument/2006/relationships/hyperlink" Target="https://github.com/MaximilianoSanLa/ST0245-002-MaxiSan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www.bbc.com/news/world-latin-america-57553316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bbc.com/news/world-latin-america-57553316" TargetMode="Externa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indent="457200" algn="r">
              <a:lnSpc>
                <a:spcPct val="90000"/>
              </a:lnSpc>
              <a:buSzPts val="3600"/>
            </a:pPr>
            <a:r>
              <a:rPr lang="en-US" sz="3800" dirty="0"/>
              <a:t>F</a:t>
            </a:r>
            <a:r>
              <a:rPr lang="en-US" sz="3800" dirty="0">
                <a:latin typeface="Arial"/>
                <a:cs typeface="Arial"/>
              </a:rPr>
              <a:t>ast</a:t>
            </a:r>
            <a:r>
              <a:rPr lang="en-US" sz="3800" spc="-40" dirty="0">
                <a:latin typeface="Arial"/>
                <a:cs typeface="Arial"/>
              </a:rPr>
              <a:t> </a:t>
            </a:r>
            <a:r>
              <a:rPr lang="en-US" sz="3800" dirty="0">
                <a:latin typeface="Arial"/>
                <a:cs typeface="Arial"/>
              </a:rPr>
              <a:t>greedy</a:t>
            </a:r>
            <a:r>
              <a:rPr lang="en-US" sz="3800" spc="-35" dirty="0">
                <a:latin typeface="Arial"/>
                <a:cs typeface="Arial"/>
              </a:rPr>
              <a:t> </a:t>
            </a:r>
            <a:r>
              <a:rPr lang="en-US" sz="3800" spc="-10" dirty="0">
                <a:latin typeface="Arial"/>
                <a:cs typeface="Arial"/>
              </a:rPr>
              <a:t>search.</a:t>
            </a:r>
            <a:endParaRPr lang="en-US" sz="3800" dirty="0">
              <a:latin typeface="Arial"/>
              <a:cs typeface="Arial"/>
            </a:endParaRP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g13694941206_0_16"/>
          <p:cNvGraphicFramePr/>
          <p:nvPr>
            <p:extLst>
              <p:ext uri="{D42A27DB-BD31-4B8C-83A1-F6EECF244321}">
                <p14:modId xmlns:p14="http://schemas.microsoft.com/office/powerpoint/2010/main" val="1019542938"/>
              </p:ext>
            </p:extLst>
          </p:nvPr>
        </p:nvGraphicFramePr>
        <p:xfrm>
          <a:off x="333820" y="1499040"/>
          <a:ext cx="11310600" cy="158699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9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Entrada a El Tesoro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 Medellin</a:t>
                      </a:r>
                      <a:endParaRPr lang="en-US"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23194.528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0.6462234930749653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=362.0257. Execution time of </a:t>
            </a:r>
            <a:r>
              <a:rPr lang="en-US" sz="2200" dirty="0">
                <a:solidFill>
                  <a:srgbClr val="001E33"/>
                </a:solidFill>
              </a:rPr>
              <a:t>&lt;11.45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53F1FFF8-7F0F-8BB1-F311-871A70295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29" y="1014921"/>
            <a:ext cx="7239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>
              <a:buSzPts val="2200"/>
            </a:pPr>
            <a:r>
              <a:rPr lang="en-US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Electronic digital languages</a:t>
            </a: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Information Systems</a:t>
            </a: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dirty="0">
                <a:solidFill>
                  <a:srgbClr val="001E33"/>
                </a:solidFill>
              </a:rPr>
              <a:t>Special thanks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We are grateful to our families for funding our studies and for their continuous emotional support with them to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Universidad EAFIT, for their support in this research.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323567" y="4180680"/>
            <a:ext cx="2700257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Santiago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Celis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Loiaza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Research, Technical report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19675" y="4180680"/>
            <a:ext cx="3051339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spc="-10" dirty="0">
                <a:solidFill>
                  <a:srgbClr val="001E33"/>
                </a:solidFill>
                <a:latin typeface="Arial"/>
                <a:cs typeface="Arial"/>
              </a:rPr>
              <a:t>Maximiliano </a:t>
            </a:r>
            <a:r>
              <a:rPr lang="en-US" sz="2200" b="1" dirty="0">
                <a:solidFill>
                  <a:srgbClr val="001E33"/>
                </a:solidFill>
                <a:latin typeface="Arial"/>
                <a:cs typeface="Arial"/>
              </a:rPr>
              <a:t>Sanchez</a:t>
            </a:r>
            <a:r>
              <a:rPr lang="en-US" sz="2200" b="1" spc="-75" dirty="0">
                <a:solidFill>
                  <a:srgbClr val="001E33"/>
                </a:solidFill>
                <a:latin typeface="Arial"/>
                <a:cs typeface="Arial"/>
              </a:rPr>
              <a:t> </a:t>
            </a:r>
            <a:r>
              <a:rPr lang="en-US" sz="2200" b="1" spc="-20" dirty="0">
                <a:solidFill>
                  <a:srgbClr val="001E33"/>
                </a:solidFill>
                <a:latin typeface="Arial"/>
                <a:cs typeface="Arial"/>
              </a:rPr>
              <a:t>Lara </a:t>
            </a:r>
            <a:br>
              <a:rPr lang="en-US" sz="2200" spc="-20" dirty="0">
                <a:solidFill>
                  <a:srgbClr val="001E33"/>
                </a:solidFill>
              </a:rPr>
            </a:br>
            <a:r>
              <a:rPr lang="en-US" sz="2200" spc="-20" dirty="0">
                <a:solidFill>
                  <a:srgbClr val="001E33"/>
                </a:solidFill>
              </a:rPr>
              <a:t>Code, Technical Report, Leadership, and slides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possible, include the student first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object 8">
            <a:extLst>
              <a:ext uri="{FF2B5EF4-FFF2-40B4-BE49-F238E27FC236}">
                <a16:creationId xmlns:a16="http://schemas.microsoft.com/office/drawing/2014/main" id="{8533C0AE-CF7F-5BF4-8C5F-55E395F89040}"/>
              </a:ext>
            </a:extLst>
          </p:cNvPr>
          <p:cNvGrpSpPr/>
          <p:nvPr/>
        </p:nvGrpSpPr>
        <p:grpSpPr>
          <a:xfrm>
            <a:off x="711708" y="1877567"/>
            <a:ext cx="4989830" cy="2270125"/>
            <a:chOff x="711708" y="1877567"/>
            <a:chExt cx="4989830" cy="2270125"/>
          </a:xfrm>
        </p:grpSpPr>
        <p:pic>
          <p:nvPicPr>
            <p:cNvPr id="3" name="object 9">
              <a:extLst>
                <a:ext uri="{FF2B5EF4-FFF2-40B4-BE49-F238E27FC236}">
                  <a16:creationId xmlns:a16="http://schemas.microsoft.com/office/drawing/2014/main" id="{42E0BCBA-1148-0359-764C-F39837A51FA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708" y="1877567"/>
              <a:ext cx="2178558" cy="2256281"/>
            </a:xfrm>
            <a:prstGeom prst="rect">
              <a:avLst/>
            </a:prstGeom>
          </p:spPr>
        </p:pic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82880E3B-27E8-807D-3A24-37E81C40048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687" y="1886711"/>
              <a:ext cx="2101596" cy="2260854"/>
            </a:xfrm>
            <a:prstGeom prst="rect">
              <a:avLst/>
            </a:prstGeom>
          </p:spPr>
        </p:pic>
      </p:grpSp>
      <p:sp>
        <p:nvSpPr>
          <p:cNvPr id="6" name="object 13">
            <a:extLst>
              <a:ext uri="{FF2B5EF4-FFF2-40B4-BE49-F238E27FC236}">
                <a16:creationId xmlns:a16="http://schemas.microsoft.com/office/drawing/2014/main" id="{BE1CDD29-D9EC-5B1A-4684-584F24C25692}"/>
              </a:ext>
            </a:extLst>
          </p:cNvPr>
          <p:cNvSpPr txBox="1"/>
          <p:nvPr/>
        </p:nvSpPr>
        <p:spPr>
          <a:xfrm>
            <a:off x="881278" y="6035446"/>
            <a:ext cx="559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GitHub</a:t>
            </a:r>
            <a:r>
              <a:rPr sz="2400" u="sng" spc="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-</a:t>
            </a:r>
            <a:r>
              <a:rPr sz="2400" u="sng" spc="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MaximilianoSanLa/ST0245-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002-</a:t>
            </a:r>
            <a:r>
              <a:rPr sz="2400" spc="-2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MaxiSan:</a:t>
            </a:r>
            <a:r>
              <a:rPr sz="24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ST0245-</a:t>
            </a:r>
            <a:r>
              <a:rPr sz="2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9"/>
              </a:rPr>
              <a:t>002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FFFFFF"/>
                </a:solidFill>
              </a:rPr>
              <a:t>Other Members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i="0" dirty="0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Felipe Gomez </a:t>
            </a:r>
            <a:r>
              <a:rPr lang="en-US" sz="2200" i="0" dirty="0" err="1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Daza</a:t>
            </a:r>
            <a:endParaRPr lang="en-US" sz="2200" b="1" spc="-10" dirty="0">
              <a:solidFill>
                <a:srgbClr val="001E33"/>
              </a:solidFill>
              <a:latin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Technical Report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BE1CDD29-D9EC-5B1A-4684-584F24C25692}"/>
              </a:ext>
            </a:extLst>
          </p:cNvPr>
          <p:cNvSpPr txBox="1"/>
          <p:nvPr/>
        </p:nvSpPr>
        <p:spPr>
          <a:xfrm>
            <a:off x="881278" y="6035446"/>
            <a:ext cx="559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GitHub</a:t>
            </a:r>
            <a:r>
              <a:rPr sz="2400" u="sng" spc="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-</a:t>
            </a:r>
            <a:r>
              <a:rPr sz="2400" u="sng" spc="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MaximilianoSanLa/ST0245-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002-</a:t>
            </a:r>
            <a:r>
              <a:rPr sz="2400" spc="-2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MaxiSan:</a:t>
            </a:r>
            <a:r>
              <a:rPr sz="24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ST0245-</a:t>
            </a:r>
            <a:r>
              <a:rPr sz="2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002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Imagen 6" descr="Un hombre con playera negra">
            <a:extLst>
              <a:ext uri="{FF2B5EF4-FFF2-40B4-BE49-F238E27FC236}">
                <a16:creationId xmlns:a16="http://schemas.microsoft.com/office/drawing/2014/main" id="{7484C1D6-E991-7EB8-63AB-2EE0A3647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52" y="1964138"/>
            <a:ext cx="2108448" cy="20714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080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9F037DF2-56A7-042F-0614-E011D9BF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76" y="2075386"/>
            <a:ext cx="3307391" cy="2204927"/>
          </a:xfrm>
          <a:prstGeom prst="rect">
            <a:avLst/>
          </a:pr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ADCD4CCC-0698-270E-E8DE-25BEC7025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14" y="2075386"/>
            <a:ext cx="3279766" cy="2186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Adjacent Dijkstra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A protester stands in front of graffiti reading &quot;Damned murderers, rapids, criminals&quot; in Medellín on 19 May 2021">
            <a:extLst>
              <a:ext uri="{FF2B5EF4-FFF2-40B4-BE49-F238E27FC236}">
                <a16:creationId xmlns:a16="http://schemas.microsoft.com/office/drawing/2014/main" id="{396FC258-2D38-E6C4-6198-4DE73D34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33" y="1459190"/>
            <a:ext cx="4541363" cy="255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07E766-2A3B-2E32-1D54-5DFACC27DC4F}"/>
              </a:ext>
            </a:extLst>
          </p:cNvPr>
          <p:cNvSpPr txBox="1"/>
          <p:nvPr/>
        </p:nvSpPr>
        <p:spPr>
          <a:xfrm>
            <a:off x="8154485" y="4142567"/>
            <a:ext cx="3591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extracted from: </a:t>
            </a:r>
            <a:r>
              <a:rPr lang="en-US" dirty="0">
                <a:hlinkClick r:id="rId5"/>
              </a:rPr>
              <a:t>https://www.bbc.com/news/world-latin-america-57553316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D43BB30-7AB8-B1F1-F9FD-D75D590F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4" y="1055251"/>
            <a:ext cx="5950961" cy="39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450435" y="3432107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 our algorithm V represents every node in our heap and E represents every node in our graph that changes accordingly to the node we are in.</a:t>
            </a: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>
            <p:extLst>
              <p:ext uri="{D42A27DB-BD31-4B8C-83A1-F6EECF244321}">
                <p14:modId xmlns:p14="http://schemas.microsoft.com/office/powerpoint/2010/main" val="1536232638"/>
              </p:ext>
            </p:extLst>
          </p:nvPr>
        </p:nvGraphicFramePr>
        <p:xfrm>
          <a:off x="450435" y="1174619"/>
          <a:ext cx="6246500" cy="1625142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</a:rPr>
                        <a:t>Algorithm Name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0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Adjacent </a:t>
                      </a:r>
                      <a:r>
                        <a:rPr lang="en-US" sz="2200" b="0" u="none" strike="noStrike" cap="none" dirty="0" err="1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Disktra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 err="1">
                          <a:solidFill>
                            <a:srgbClr val="FFFFFF"/>
                          </a:solidFill>
                        </a:rPr>
                        <a:t>Elog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(V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 descr="The risk you run': Colombia's women protesters on sexual violence - BBC News">
            <a:extLst>
              <a:ext uri="{FF2B5EF4-FFF2-40B4-BE49-F238E27FC236}">
                <a16:creationId xmlns:a16="http://schemas.microsoft.com/office/drawing/2014/main" id="{6F2B5E0B-D44D-B48D-C9DB-86E0E207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280" y="1603757"/>
            <a:ext cx="5031557" cy="28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2DACF-7547-A463-3012-57F93EE5FF84}"/>
              </a:ext>
            </a:extLst>
          </p:cNvPr>
          <p:cNvSpPr txBox="1"/>
          <p:nvPr/>
        </p:nvSpPr>
        <p:spPr>
          <a:xfrm>
            <a:off x="7786539" y="4436965"/>
            <a:ext cx="360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extracted from: </a:t>
            </a:r>
            <a:r>
              <a:rPr lang="en-US" dirty="0">
                <a:hlinkClick r:id="rId5"/>
              </a:rPr>
              <a:t>https://www.bbc.com/news/world-latin-america-57553316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 = ???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=134.35522891971183. Execution time of 11.45 seconds.</a:t>
            </a:r>
            <a:endParaRPr lang="en-US"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g13694941206_0_0"/>
          <p:cNvGraphicFramePr/>
          <p:nvPr>
            <p:extLst>
              <p:ext uri="{D42A27DB-BD31-4B8C-83A1-F6EECF244321}">
                <p14:modId xmlns:p14="http://schemas.microsoft.com/office/powerpoint/2010/main" val="1233667679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Entrada a El Tesoro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 Medellin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8809.7229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0.6551682125112448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gadd317ae2b_0_201"/>
          <p:cNvGraphicFramePr/>
          <p:nvPr>
            <p:extLst>
              <p:ext uri="{D42A27DB-BD31-4B8C-83A1-F6EECF244321}">
                <p14:modId xmlns:p14="http://schemas.microsoft.com/office/powerpoint/2010/main" val="1020094217"/>
              </p:ext>
            </p:extLst>
          </p:nvPr>
        </p:nvGraphicFramePr>
        <p:xfrm>
          <a:off x="333820" y="1499040"/>
          <a:ext cx="11310600" cy="152402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  <a:tabLst/>
                        <a:defRPr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Entrada a El Tesoro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 Medellin</a:t>
                      </a:r>
                      <a:endParaRPr lang="en-US"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9839.547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0.6731124501596933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=134.355. Execution time of </a:t>
            </a:r>
            <a:r>
              <a:rPr lang="en-US" sz="2200" dirty="0">
                <a:solidFill>
                  <a:srgbClr val="001E33"/>
                </a:solidFill>
              </a:rPr>
              <a:t>11.45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10400</TotalTime>
  <Words>413</Words>
  <Application>Microsoft Office PowerPoint</Application>
  <PresentationFormat>Panorámica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Fira Sans Extra Condensed</vt:lpstr>
      <vt:lpstr>Segoe UI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</dc:creator>
  <cp:lastModifiedBy>Maximiliano Sanchez Lara</cp:lastModifiedBy>
  <cp:revision>6</cp:revision>
  <dcterms:modified xsi:type="dcterms:W3CDTF">2022-11-08T05:22:44Z</dcterms:modified>
</cp:coreProperties>
</file>